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using a FITC-conjugated mouse anti-human TIE-2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85428" y="946655"/>
            <a:ext cx="35596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TIE-2 (#tek16)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101-M54-FITC)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892" y="1844824"/>
            <a:ext cx="5280694" cy="310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16</cp:revision>
  <dcterms:created xsi:type="dcterms:W3CDTF">2012-09-11T08:25:44Z</dcterms:created>
  <dcterms:modified xsi:type="dcterms:W3CDTF">2015-03-17T13:06:15Z</dcterms:modified>
</cp:coreProperties>
</file>